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188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006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016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734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438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517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146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662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395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33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690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024B6-3C51-4035-80A3-01803DE9B138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88057-FB0A-4990-AFCA-51F2F296E9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414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8F577D27-840D-0EE1-C858-50590E952880}"/>
              </a:ext>
            </a:extLst>
          </p:cNvPr>
          <p:cNvSpPr txBox="1"/>
          <p:nvPr/>
        </p:nvSpPr>
        <p:spPr>
          <a:xfrm>
            <a:off x="1308959" y="3429000"/>
            <a:ext cx="7296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 DE VIATICOS</a:t>
            </a:r>
            <a:endParaRPr lang="es-MX" sz="4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AE14F35-4FEC-D584-4455-ABE4C6AA7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76" y="210507"/>
            <a:ext cx="3638550" cy="235435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6A7F654-B1E8-416E-0A5D-07D317242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133502"/>
            <a:ext cx="4392279" cy="17364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015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echa: pentágono 1">
            <a:extLst>
              <a:ext uri="{FF2B5EF4-FFF2-40B4-BE49-F238E27FC236}">
                <a16:creationId xmlns:a16="http://schemas.microsoft.com/office/drawing/2014/main" id="{722C7158-1197-D6CA-2499-DA1F372C2842}"/>
              </a:ext>
            </a:extLst>
          </p:cNvPr>
          <p:cNvSpPr/>
          <p:nvPr/>
        </p:nvSpPr>
        <p:spPr>
          <a:xfrm>
            <a:off x="4820530" y="291921"/>
            <a:ext cx="4090736" cy="907268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RESPONSABILIDADES DEL COLABORADOR</a:t>
            </a:r>
            <a:endParaRPr lang="es-MX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41D30C8-01A1-CFFD-EDEB-BBA55651C15F}"/>
              </a:ext>
            </a:extLst>
          </p:cNvPr>
          <p:cNvSpPr/>
          <p:nvPr/>
        </p:nvSpPr>
        <p:spPr>
          <a:xfrm>
            <a:off x="4606649" y="295113"/>
            <a:ext cx="136366" cy="9008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2E8A4C1-1EEA-15F5-2F6F-E991D55B4E74}"/>
              </a:ext>
            </a:extLst>
          </p:cNvPr>
          <p:cNvSpPr/>
          <p:nvPr/>
        </p:nvSpPr>
        <p:spPr>
          <a:xfrm>
            <a:off x="4392768" y="365966"/>
            <a:ext cx="136366" cy="759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C14DDAE-4FA2-3281-9839-3F8042F6BE88}"/>
              </a:ext>
            </a:extLst>
          </p:cNvPr>
          <p:cNvSpPr/>
          <p:nvPr/>
        </p:nvSpPr>
        <p:spPr>
          <a:xfrm>
            <a:off x="4178887" y="441883"/>
            <a:ext cx="136366" cy="6073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C421A48-498A-1F16-02ED-4079C4D21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6" y="216446"/>
            <a:ext cx="1510868" cy="97762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1AC60A-A158-8006-F39F-99D04B387F4A}"/>
              </a:ext>
            </a:extLst>
          </p:cNvPr>
          <p:cNvSpPr txBox="1"/>
          <p:nvPr/>
        </p:nvSpPr>
        <p:spPr>
          <a:xfrm>
            <a:off x="545428" y="2155481"/>
            <a:ext cx="610390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Solicitar mediante el formato correspondiente su  hospedaje y viáticos. Con al menos 7 días de anticipación a la fecha de salida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Viajes nacionales 15  días y 30 días viajes internacionales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Realizar la facturación de sus gastos dentro del mes fiscal, o en su defecto el cobro realizado: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Datos para facturar: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dirty="0"/>
              <a:t>Forma de pago: UNA SOLA EXHIBICION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dirty="0"/>
              <a:t>Método de pago: TARJETA DE DEBITO/ CRÉDITO/ MONEDERO ELECTRÓNICO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dirty="0"/>
              <a:t>USO DE CFDI: GASTOS EN GENERAL</a:t>
            </a:r>
          </a:p>
          <a:p>
            <a:pPr algn="just"/>
            <a:endParaRPr lang="es-MX" dirty="0"/>
          </a:p>
        </p:txBody>
      </p:sp>
      <p:pic>
        <p:nvPicPr>
          <p:cNvPr id="10" name="Picture 6" descr="Dibujos para aeroplanos transporte ...">
            <a:extLst>
              <a:ext uri="{FF2B5EF4-FFF2-40B4-BE49-F238E27FC236}">
                <a16:creationId xmlns:a16="http://schemas.microsoft.com/office/drawing/2014/main" id="{498DACA3-DA8F-E841-43FA-C9B743F6C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230" y="1924482"/>
            <a:ext cx="1939159" cy="1939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otel Icono Lugar Hotel Vector PNG ,dibujos Icono, Lugar, Hotel PNG y  Vector para Descargar Gratis | Pngtree">
            <a:extLst>
              <a:ext uri="{FF2B5EF4-FFF2-40B4-BE49-F238E27FC236}">
                <a16:creationId xmlns:a16="http://schemas.microsoft.com/office/drawing/2014/main" id="{25500E67-A952-0834-DC56-3B1A4F678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230" y="4430472"/>
            <a:ext cx="2059459" cy="1939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0C0BF10A-BDDE-1010-D9AC-91A2E44409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320" y="347095"/>
            <a:ext cx="2015730" cy="7969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703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245A7-8AE8-87D9-FD97-031E77B97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271D2A7-ED5E-3DD9-511E-57C3A7C47DCF}"/>
              </a:ext>
            </a:extLst>
          </p:cNvPr>
          <p:cNvSpPr txBox="1"/>
          <p:nvPr/>
        </p:nvSpPr>
        <p:spPr>
          <a:xfrm>
            <a:off x="557446" y="1767006"/>
            <a:ext cx="824565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b="1" dirty="0"/>
              <a:t>GASTOS ADICIONALES</a:t>
            </a:r>
            <a:r>
              <a:rPr lang="es-MX" sz="1600" dirty="0"/>
              <a:t>, solicitar al área de gastos mediante correo electrónico o WhatsApp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hacer uso de dinero personal solicitar su debido rembolso y facturar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/>
              <a:t>Una vez concluido el viaje, reportar a gastos a través de facturas, y la carga de gastos por medio de la plataforma.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OJO:</a:t>
            </a:r>
          </a:p>
          <a:p>
            <a:pPr algn="just"/>
            <a:endParaRPr lang="es-MX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presentar una contingencia por tema de tráfico o trabajo que afecte la puntualidad para la toma del vuelo o reservación, notificar vía WhatsApp a su jefe inmediato y área de gastos.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comida con proveedores o clientes, se debe colocar en observación el número de personas y el negocio a cerrar</a:t>
            </a:r>
          </a:p>
          <a:p>
            <a:endParaRPr lang="es-MX" sz="1600" dirty="0"/>
          </a:p>
        </p:txBody>
      </p:sp>
      <p:pic>
        <p:nvPicPr>
          <p:cNvPr id="5" name="Picture 4" descr="icono de dinero en efectivo, estilo de dibujos animados 14226307 Vector en  Vecteezy">
            <a:extLst>
              <a:ext uri="{FF2B5EF4-FFF2-40B4-BE49-F238E27FC236}">
                <a16:creationId xmlns:a16="http://schemas.microsoft.com/office/drawing/2014/main" id="{0B2293D5-1593-A76C-5D0F-B8061BF8BD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8" b="24372"/>
          <a:stretch/>
        </p:blipFill>
        <p:spPr bwMode="auto">
          <a:xfrm>
            <a:off x="686215" y="5196804"/>
            <a:ext cx="2209800" cy="1130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¿Cómo funciona un correo electrónico? | Explora | Univisión">
            <a:extLst>
              <a:ext uri="{FF2B5EF4-FFF2-40B4-BE49-F238E27FC236}">
                <a16:creationId xmlns:a16="http://schemas.microsoft.com/office/drawing/2014/main" id="{0AF1DAEC-7CA5-82C6-C9B6-83C08672D6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1" t="12019" r="22132" b="7403"/>
          <a:stretch/>
        </p:blipFill>
        <p:spPr bwMode="auto">
          <a:xfrm>
            <a:off x="3974650" y="4990467"/>
            <a:ext cx="1744429" cy="135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Interior Del Restaurante, Dibujo De La Cafetería De Dibujos Animados, Telar De Vida De Lujo, Elegante Y Acogedor Restaurante Vintage Abstracto Generativo Ai Ilustración Fotos, retratos, imágenes y fotografía de archivo libres">
            <a:extLst>
              <a:ext uri="{FF2B5EF4-FFF2-40B4-BE49-F238E27FC236}">
                <a16:creationId xmlns:a16="http://schemas.microsoft.com/office/drawing/2014/main" id="{55A477BC-223B-52CA-189A-D714CF692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715" y="5090993"/>
            <a:ext cx="1883152" cy="1255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Flecha: pentágono 14">
            <a:extLst>
              <a:ext uri="{FF2B5EF4-FFF2-40B4-BE49-F238E27FC236}">
                <a16:creationId xmlns:a16="http://schemas.microsoft.com/office/drawing/2014/main" id="{89E63D0E-8254-7A52-25F9-A951C519200F}"/>
              </a:ext>
            </a:extLst>
          </p:cNvPr>
          <p:cNvSpPr/>
          <p:nvPr/>
        </p:nvSpPr>
        <p:spPr>
          <a:xfrm>
            <a:off x="4820530" y="291921"/>
            <a:ext cx="4090736" cy="907268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RESPONSABILIDADES DEL COLABORADOR</a:t>
            </a:r>
            <a:endParaRPr lang="es-MX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2A9D3CE-D3D5-7571-06B1-8C37BD4C0DDE}"/>
              </a:ext>
            </a:extLst>
          </p:cNvPr>
          <p:cNvSpPr/>
          <p:nvPr/>
        </p:nvSpPr>
        <p:spPr>
          <a:xfrm>
            <a:off x="4606649" y="295113"/>
            <a:ext cx="136366" cy="9008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B0E2980-479A-6C9B-4C88-14987F5F2386}"/>
              </a:ext>
            </a:extLst>
          </p:cNvPr>
          <p:cNvSpPr/>
          <p:nvPr/>
        </p:nvSpPr>
        <p:spPr>
          <a:xfrm>
            <a:off x="4392768" y="365966"/>
            <a:ext cx="136366" cy="759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75F2CA0-3C88-5364-C976-9401C6048D81}"/>
              </a:ext>
            </a:extLst>
          </p:cNvPr>
          <p:cNvSpPr/>
          <p:nvPr/>
        </p:nvSpPr>
        <p:spPr>
          <a:xfrm>
            <a:off x="4178887" y="441883"/>
            <a:ext cx="136366" cy="6073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EBCBAA89-3B3D-1C23-2265-6CB12FCA41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6" y="216446"/>
            <a:ext cx="1510868" cy="9776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C7DB58B2-5570-D84F-7C6F-3CE374A506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320" y="347095"/>
            <a:ext cx="2015730" cy="7969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9848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4BCC7-3387-6700-7C3E-66A869E93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41000E4-D6A3-D3C3-605A-CB49FC2ECA87}"/>
              </a:ext>
            </a:extLst>
          </p:cNvPr>
          <p:cNvSpPr txBox="1"/>
          <p:nvPr/>
        </p:nvSpPr>
        <p:spPr>
          <a:xfrm>
            <a:off x="706524" y="3990244"/>
            <a:ext cx="76452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/>
              <a:t>NOTA:</a:t>
            </a:r>
            <a:r>
              <a:rPr lang="es-MX" sz="1600" dirty="0"/>
              <a:t> En caso de considerar alimentaos para clientes deberá mencionar comidas y atenciones y acompañarlo con la autorización del líder.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Se deberá anexar el numero de personas que se invitó y mencionar negocio o proyecto al que corresponde.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Queda estrictamente prohibido casinos y consumo de alcohol.</a:t>
            </a:r>
          </a:p>
        </p:txBody>
      </p:sp>
      <p:sp>
        <p:nvSpPr>
          <p:cNvPr id="15" name="Flecha: pentágono 14">
            <a:extLst>
              <a:ext uri="{FF2B5EF4-FFF2-40B4-BE49-F238E27FC236}">
                <a16:creationId xmlns:a16="http://schemas.microsoft.com/office/drawing/2014/main" id="{13B3F68B-7B31-81AE-07DE-95C3916B7A22}"/>
              </a:ext>
            </a:extLst>
          </p:cNvPr>
          <p:cNvSpPr/>
          <p:nvPr/>
        </p:nvSpPr>
        <p:spPr>
          <a:xfrm>
            <a:off x="4820530" y="291921"/>
            <a:ext cx="4090736" cy="907268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RESPONSABILIDADES DEL COLABORADOR</a:t>
            </a:r>
            <a:endParaRPr lang="es-MX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E967963-9C1A-2B10-AB43-DF2D7DBB06BC}"/>
              </a:ext>
            </a:extLst>
          </p:cNvPr>
          <p:cNvSpPr/>
          <p:nvPr/>
        </p:nvSpPr>
        <p:spPr>
          <a:xfrm>
            <a:off x="4606649" y="295113"/>
            <a:ext cx="136366" cy="9008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1E7CFAB1-E0C5-8BF2-C6CC-4E4BD3EC5EEA}"/>
              </a:ext>
            </a:extLst>
          </p:cNvPr>
          <p:cNvSpPr/>
          <p:nvPr/>
        </p:nvSpPr>
        <p:spPr>
          <a:xfrm>
            <a:off x="4392768" y="365966"/>
            <a:ext cx="136366" cy="759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B09A3A6E-8804-2328-F9DB-C914EE338484}"/>
              </a:ext>
            </a:extLst>
          </p:cNvPr>
          <p:cNvSpPr/>
          <p:nvPr/>
        </p:nvSpPr>
        <p:spPr>
          <a:xfrm>
            <a:off x="4178887" y="441883"/>
            <a:ext cx="136366" cy="6073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E55EF41F-0E9D-6654-7EF5-C7F0FAC7F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6" y="216446"/>
            <a:ext cx="1510868" cy="9776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65E28126-8274-8F28-20C1-DDCB61CCB1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320" y="347095"/>
            <a:ext cx="2015730" cy="796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53C93F6-C895-5CD6-E93E-D4779D5AA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029" y="1846008"/>
            <a:ext cx="7772210" cy="204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53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A64BD-8197-0308-E7F4-F92B8B91F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FBB9EE2-2AF0-4502-81F9-5C71061EA6D7}"/>
              </a:ext>
            </a:extLst>
          </p:cNvPr>
          <p:cNvSpPr txBox="1"/>
          <p:nvPr/>
        </p:nvSpPr>
        <p:spPr>
          <a:xfrm>
            <a:off x="514593" y="1818463"/>
            <a:ext cx="54851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No se aceptaran facturas diferentes a los gastos realizados, facturas fuera de tiempo, ni mal facturadas.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Por ningún motivo se aceptarán facturas que no correspondan al rubro del consumo de alimentos y de no corresponder al periodo del viaje.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Las comprobaciones deberán ser presentados en el mes en el que se asigne el depósito teniendo como fecha máxima el 30 de cada mes.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No se reembolsa propina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En caso de no haber restaurantes que emitan factura, utilice el vale provisional proporcionado por el líder.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Las comidas de negocios deben estar autorizadas (solo se autoriza una comida y queda prohibido casinos y consumo de alcohol).</a:t>
            </a:r>
          </a:p>
        </p:txBody>
      </p:sp>
      <p:sp>
        <p:nvSpPr>
          <p:cNvPr id="15" name="Flecha: pentágono 14">
            <a:extLst>
              <a:ext uri="{FF2B5EF4-FFF2-40B4-BE49-F238E27FC236}">
                <a16:creationId xmlns:a16="http://schemas.microsoft.com/office/drawing/2014/main" id="{4327F597-6C72-26BA-4724-D3CDD8604861}"/>
              </a:ext>
            </a:extLst>
          </p:cNvPr>
          <p:cNvSpPr/>
          <p:nvPr/>
        </p:nvSpPr>
        <p:spPr>
          <a:xfrm>
            <a:off x="4820530" y="291921"/>
            <a:ext cx="4090736" cy="907268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RESTRICCIONES</a:t>
            </a:r>
            <a:endParaRPr lang="es-MX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33BF4C7-AD76-5F66-CF79-03D247E09E8D}"/>
              </a:ext>
            </a:extLst>
          </p:cNvPr>
          <p:cNvSpPr/>
          <p:nvPr/>
        </p:nvSpPr>
        <p:spPr>
          <a:xfrm>
            <a:off x="4606649" y="295113"/>
            <a:ext cx="136366" cy="9008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153053D9-B878-9A9E-9831-908DAA2A1751}"/>
              </a:ext>
            </a:extLst>
          </p:cNvPr>
          <p:cNvSpPr/>
          <p:nvPr/>
        </p:nvSpPr>
        <p:spPr>
          <a:xfrm>
            <a:off x="4392768" y="365966"/>
            <a:ext cx="136366" cy="7591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23F97335-66B0-C3AA-FB8B-1B83C04BEA36}"/>
              </a:ext>
            </a:extLst>
          </p:cNvPr>
          <p:cNvSpPr/>
          <p:nvPr/>
        </p:nvSpPr>
        <p:spPr>
          <a:xfrm>
            <a:off x="4178887" y="441883"/>
            <a:ext cx="136366" cy="6073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B2FC30FE-1E6D-6EFF-6013-E483DD8C9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6" y="216446"/>
            <a:ext cx="1510868" cy="9776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8BC43BC4-B347-307A-430F-6EBE397ABB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320" y="347095"/>
            <a:ext cx="2015730" cy="796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6" descr="icono plano | Vector ...">
            <a:extLst>
              <a:ext uri="{FF2B5EF4-FFF2-40B4-BE49-F238E27FC236}">
                <a16:creationId xmlns:a16="http://schemas.microsoft.com/office/drawing/2014/main" id="{BBA4C0C5-960B-8819-9B04-D35D837C7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691" y="1818463"/>
            <a:ext cx="269557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No Alcohol Icon PNG ...">
            <a:extLst>
              <a:ext uri="{FF2B5EF4-FFF2-40B4-BE49-F238E27FC236}">
                <a16:creationId xmlns:a16="http://schemas.microsoft.com/office/drawing/2014/main" id="{807E1C7B-0AF0-8373-F71B-3B5E1BABD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282" y="370474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507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523</TotalTime>
  <Words>369</Words>
  <Application>Microsoft Office PowerPoint</Application>
  <PresentationFormat>Presentación en pantalla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Licita ciones</dc:creator>
  <cp:lastModifiedBy>Aux Operaciones</cp:lastModifiedBy>
  <cp:revision>12</cp:revision>
  <dcterms:created xsi:type="dcterms:W3CDTF">2023-07-27T21:14:58Z</dcterms:created>
  <dcterms:modified xsi:type="dcterms:W3CDTF">2025-01-08T18:08:27Z</dcterms:modified>
</cp:coreProperties>
</file>